
<file path=[Content_Types].xml><?xml version="1.0" encoding="utf-8"?>
<Types xmlns="http://schemas.openxmlformats.org/package/2006/content-types">
  <Override PartName="/ppt/slides/slide17.xml" ContentType="application/vnd.openxmlformats-officedocument.presentationml.slide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s/slide5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Default Extension="jpeg" ContentType="image/jpeg"/>
  <Default Extension="png" ContentType="image/png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docProps/core.xml" ContentType="application/vnd.openxmlformats-package.core-properties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Default Extension="xml" ContentType="application/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Masters/slideMaster1.xml" ContentType="application/vnd.openxmlformats-officedocument.presentationml.slideMaster+xml"/>
  <Override PartName="/ppt/slides/slide15.xml" ContentType="application/vnd.openxmlformats-officedocument.presentationml.slide+xml"/>
  <Override PartName="/ppt/viewProps.xml" ContentType="application/vnd.openxmlformats-officedocument.presentationml.viewProps+xml"/>
  <Default Extension="bin" ContentType="application/vnd.openxmlformats-officedocument.presentationml.printerSettings"/>
  <Default Extension="rels" ContentType="application/vnd.openxmlformats-package.relationships+xml"/>
  <Override PartName="/ppt/slides/slide9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6.xml" ContentType="application/vnd.openxmlformats-officedocument.presentationml.slide+xml"/>
  <Override PartName="/ppt/slides/slide16.xml" ContentType="application/vnd.openxmlformats-officedocument.presentationml.slide+xml"/>
  <Override PartName="/ppt/slides/slide12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60" r:id="rId1"/>
  </p:sldMasterIdLst>
  <p:notesMasterIdLst>
    <p:notesMasterId r:id="rId19"/>
  </p:notesMasterIdLst>
  <p:sldIdLst>
    <p:sldId id="266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7" r:id="rId10"/>
    <p:sldId id="268" r:id="rId11"/>
    <p:sldId id="269" r:id="rId12"/>
    <p:sldId id="270" r:id="rId13"/>
    <p:sldId id="271" r:id="rId14"/>
    <p:sldId id="272" r:id="rId15"/>
    <p:sldId id="273" r:id="rId16"/>
    <p:sldId id="274" r:id="rId17"/>
    <p:sldId id="275" r:id="rId1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>
    <p:restoredLeft sz="15620"/>
    <p:restoredTop sz="94660"/>
  </p:normalViewPr>
  <p:slideViewPr>
    <p:cSldViewPr snapToGrid="0" snapToObjects="1">
      <p:cViewPr varScale="1">
        <p:scale>
          <a:sx n="98" d="100"/>
          <a:sy n="98" d="100"/>
        </p:scale>
        <p:origin x="-640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4" Type="http://schemas.openxmlformats.org/officeDocument/2006/relationships/slide" Target="slides/slide13.xml"/><Relationship Id="rId20" Type="http://schemas.openxmlformats.org/officeDocument/2006/relationships/printerSettings" Target="printerSettings/printerSettings1.bin"/><Relationship Id="rId4" Type="http://schemas.openxmlformats.org/officeDocument/2006/relationships/slide" Target="slides/slide3.xml"/><Relationship Id="rId21" Type="http://schemas.openxmlformats.org/officeDocument/2006/relationships/presProps" Target="presProps.xml"/><Relationship Id="rId22" Type="http://schemas.openxmlformats.org/officeDocument/2006/relationships/viewProps" Target="viewProps.xml"/><Relationship Id="rId23" Type="http://schemas.openxmlformats.org/officeDocument/2006/relationships/theme" Target="theme/theme1.xml"/><Relationship Id="rId7" Type="http://schemas.openxmlformats.org/officeDocument/2006/relationships/slide" Target="slides/slide6.xml"/><Relationship Id="rId11" Type="http://schemas.openxmlformats.org/officeDocument/2006/relationships/slide" Target="slides/slide10.xml"/><Relationship Id="rId1" Type="http://schemas.openxmlformats.org/officeDocument/2006/relationships/slideMaster" Target="slideMasters/slideMaster1.xml"/><Relationship Id="rId24" Type="http://schemas.openxmlformats.org/officeDocument/2006/relationships/tableStyles" Target="tableStyles.xml"/><Relationship Id="rId6" Type="http://schemas.openxmlformats.org/officeDocument/2006/relationships/slide" Target="slides/slide5.xml"/><Relationship Id="rId16" Type="http://schemas.openxmlformats.org/officeDocument/2006/relationships/slide" Target="slides/slide15.xml"/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0" Type="http://schemas.openxmlformats.org/officeDocument/2006/relationships/slide" Target="slides/slide9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19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9" Type="http://schemas.openxmlformats.org/officeDocument/2006/relationships/slide" Target="slides/slide8.xml"/><Relationship Id="rId3" Type="http://schemas.openxmlformats.org/officeDocument/2006/relationships/slide" Target="slides/slide2.xml"/><Relationship Id="rId18" Type="http://schemas.openxmlformats.org/officeDocument/2006/relationships/slide" Target="slides/slide1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FDB4C62-9C47-7641-8B84-8339F9FEC4AD}" type="datetimeFigureOut">
              <a:rPr lang="en-US" smtClean="0"/>
              <a:pPr/>
              <a:t>8/26/12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1B6C796-8C19-2B46-834B-9E83353BC78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0ED6735-FB99-194F-8AA0-1F566E95FDBB}" type="slidenum">
              <a:rPr lang="en-US" smtClean="0">
                <a:solidFill>
                  <a:prstClr val="black"/>
                </a:solidFill>
              </a:rPr>
              <a:pPr/>
              <a:t>1</a:t>
            </a:fld>
            <a:endParaRPr 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39C099-9ACC-9F41-8890-C6C65F966529}" type="datetime1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8/26/12</a:t>
            </a:fld>
            <a:endParaRPr lang="en-US" dirty="0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white">
                    <a:tint val="75000"/>
                  </a:prstClr>
                </a:solidFill>
              </a:rPr>
              <a:t>Epidemioogical Model for Clostridium Difficile Transmission in Healthcare Settings</a:t>
            </a:r>
            <a:endParaRPr lang="en-US" dirty="0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C88C96-81E6-D643-9017-EAF07C88A988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white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9DB6A7-4691-3C4A-A823-D1BFBC0639B6}" type="datetime1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8/26/12</a:t>
            </a:fld>
            <a:endParaRPr lang="en-US" dirty="0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>
                <a:solidFill>
                  <a:prstClr val="white">
                    <a:tint val="75000"/>
                  </a:prstClr>
                </a:solidFill>
              </a:rPr>
              <a:t>Epidemioogical Model for Clostridium Difficile Transmission in Healthcare Settings</a:t>
            </a:r>
            <a:endParaRPr lang="en-US" dirty="0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C88C96-81E6-D643-9017-EAF07C88A988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white">
                  <a:tint val="75000"/>
                </a:prstClr>
              </a:solidFill>
            </a:endParaRPr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</p:sldLayoutIdLst>
  <p:hf sldNum="0"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6487" y="310991"/>
            <a:ext cx="8229600" cy="751563"/>
          </a:xfrm>
        </p:spPr>
        <p:txBody>
          <a:bodyPr anchor="ctr">
            <a:noAutofit/>
          </a:bodyPr>
          <a:lstStyle/>
          <a:p>
            <a:r>
              <a:rPr lang="en-US" sz="2400" dirty="0" smtClean="0"/>
              <a:t>Chapters 2 &amp; 3 MATLAB Skills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05092"/>
            <a:ext cx="8229600" cy="5105436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571500" indent="-571500"/>
            <a:r>
              <a:rPr lang="en-US" dirty="0" smtClean="0"/>
              <a:t>This tutorial revisits Examples 3.1 to 3.4 to show how MATLAB can be used to solve the same problems</a:t>
            </a:r>
            <a:endParaRPr lang="en-US" dirty="0" smtClean="0"/>
          </a:p>
          <a:p>
            <a:pPr marL="571500" indent="-571500">
              <a:buFont typeface="+mj-lt"/>
              <a:buAutoNum type="arabicPeriod"/>
            </a:pPr>
            <a:r>
              <a:rPr lang="en-US" dirty="0" smtClean="0"/>
              <a:t>Scatter </a:t>
            </a:r>
            <a:r>
              <a:rPr lang="en-US" dirty="0" smtClean="0"/>
              <a:t>Plots</a:t>
            </a:r>
            <a:endParaRPr lang="en-US" dirty="0" smtClean="0"/>
          </a:p>
          <a:p>
            <a:pPr marL="571500" indent="-571500">
              <a:buFont typeface="+mj-lt"/>
              <a:buAutoNum type="arabicPeriod"/>
            </a:pPr>
            <a:r>
              <a:rPr lang="en-US" dirty="0" smtClean="0"/>
              <a:t>Other Simple Plots</a:t>
            </a:r>
          </a:p>
          <a:p>
            <a:pPr marL="571500" indent="-571500">
              <a:buFont typeface="+mj-lt"/>
              <a:buAutoNum type="arabicPeriod"/>
            </a:pPr>
            <a:r>
              <a:rPr lang="en-US" dirty="0" smtClean="0"/>
              <a:t>Linear Regression</a:t>
            </a:r>
          </a:p>
          <a:p>
            <a:pPr marL="571500" indent="-571500">
              <a:buFont typeface="+mj-lt"/>
              <a:buAutoNum type="arabicPeriod"/>
            </a:pPr>
            <a:r>
              <a:rPr lang="en-US" dirty="0" smtClean="0"/>
              <a:t>Interpolation &amp; Extrapolation</a:t>
            </a:r>
          </a:p>
          <a:p>
            <a:pPr marL="571500" indent="-571500">
              <a:buFont typeface="+mj-lt"/>
              <a:buAutoNum type="arabicPeriod"/>
            </a:pPr>
            <a:r>
              <a:rPr lang="en-US" dirty="0" smtClean="0"/>
              <a:t>Correlation Coefficients</a:t>
            </a:r>
          </a:p>
          <a:p>
            <a:pPr marL="571500" indent="-571500">
              <a:buFont typeface="+mj-lt"/>
              <a:buAutoNum type="arabicPeriod"/>
            </a:pPr>
            <a:r>
              <a:rPr lang="en-US" dirty="0" smtClean="0"/>
              <a:t>Scripts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6487" y="570149"/>
            <a:ext cx="8229600" cy="492405"/>
          </a:xfrm>
        </p:spPr>
        <p:txBody>
          <a:bodyPr anchor="ctr">
            <a:noAutofit/>
          </a:bodyPr>
          <a:lstStyle/>
          <a:p>
            <a:pPr algn="l"/>
            <a:r>
              <a:rPr lang="en-US" sz="2600" dirty="0" smtClean="0"/>
              <a:t>Other Simple </a:t>
            </a:r>
            <a:r>
              <a:rPr lang="en-US" sz="2600" dirty="0" smtClean="0"/>
              <a:t>Plots</a:t>
            </a:r>
            <a:endParaRPr lang="en-US" sz="2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05092"/>
            <a:ext cx="8229600" cy="5105436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571500" indent="-571500">
              <a:buNone/>
            </a:pPr>
            <a:endParaRPr lang="en-US" sz="2400" dirty="0" smtClean="0"/>
          </a:p>
        </p:txBody>
      </p:sp>
      <p:sp>
        <p:nvSpPr>
          <p:cNvPr id="5" name="TextBox 4"/>
          <p:cNvSpPr txBox="1"/>
          <p:nvPr/>
        </p:nvSpPr>
        <p:spPr>
          <a:xfrm>
            <a:off x="375795" y="220285"/>
            <a:ext cx="81684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Chapters 2 &amp; 3 MATLAB Skills</a:t>
            </a:r>
            <a:endParaRPr lang="en-US" dirty="0">
              <a:solidFill>
                <a:prstClr val="white"/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6100" y="1257400"/>
            <a:ext cx="8051800" cy="49911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6487" y="570149"/>
            <a:ext cx="8229600" cy="492405"/>
          </a:xfrm>
        </p:spPr>
        <p:txBody>
          <a:bodyPr anchor="ctr">
            <a:noAutofit/>
          </a:bodyPr>
          <a:lstStyle/>
          <a:p>
            <a:pPr algn="l"/>
            <a:r>
              <a:rPr lang="en-US" sz="2600" dirty="0" smtClean="0"/>
              <a:t>Other Simple </a:t>
            </a:r>
            <a:r>
              <a:rPr lang="en-US" sz="2600" dirty="0" smtClean="0"/>
              <a:t>Plots</a:t>
            </a:r>
            <a:endParaRPr lang="en-US" sz="2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05092"/>
            <a:ext cx="8229600" cy="5105436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571500" indent="-571500">
              <a:buNone/>
            </a:pPr>
            <a:endParaRPr lang="en-US" sz="2400" dirty="0" smtClean="0"/>
          </a:p>
        </p:txBody>
      </p:sp>
      <p:sp>
        <p:nvSpPr>
          <p:cNvPr id="5" name="TextBox 4"/>
          <p:cNvSpPr txBox="1"/>
          <p:nvPr/>
        </p:nvSpPr>
        <p:spPr>
          <a:xfrm>
            <a:off x="375795" y="220285"/>
            <a:ext cx="81684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Chapters 2 &amp; 3 MATLAB Skills</a:t>
            </a:r>
            <a:endParaRPr lang="en-US" dirty="0">
              <a:solidFill>
                <a:prstClr val="white"/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8800" y="1257142"/>
            <a:ext cx="8026400" cy="49657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6487" y="570149"/>
            <a:ext cx="8229600" cy="492405"/>
          </a:xfrm>
        </p:spPr>
        <p:txBody>
          <a:bodyPr anchor="ctr">
            <a:noAutofit/>
          </a:bodyPr>
          <a:lstStyle/>
          <a:p>
            <a:pPr algn="l"/>
            <a:r>
              <a:rPr lang="en-US" sz="2600" dirty="0" smtClean="0"/>
              <a:t>Other Simple </a:t>
            </a:r>
            <a:r>
              <a:rPr lang="en-US" sz="2600" dirty="0" smtClean="0"/>
              <a:t>Plots</a:t>
            </a:r>
            <a:endParaRPr lang="en-US" sz="2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05092"/>
            <a:ext cx="8229600" cy="5105436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571500" indent="-571500">
              <a:buNone/>
            </a:pPr>
            <a:endParaRPr lang="en-US" sz="2400" dirty="0" smtClean="0"/>
          </a:p>
        </p:txBody>
      </p:sp>
      <p:sp>
        <p:nvSpPr>
          <p:cNvPr id="5" name="TextBox 4"/>
          <p:cNvSpPr txBox="1"/>
          <p:nvPr/>
        </p:nvSpPr>
        <p:spPr>
          <a:xfrm>
            <a:off x="375795" y="220285"/>
            <a:ext cx="81684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Chapters 2 &amp; 3 MATLAB Skills</a:t>
            </a:r>
            <a:endParaRPr lang="en-US" dirty="0">
              <a:solidFill>
                <a:prstClr val="white"/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3400" y="1289924"/>
            <a:ext cx="8077200" cy="5003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6487" y="570149"/>
            <a:ext cx="8229600" cy="492405"/>
          </a:xfrm>
        </p:spPr>
        <p:txBody>
          <a:bodyPr anchor="ctr">
            <a:noAutofit/>
          </a:bodyPr>
          <a:lstStyle/>
          <a:p>
            <a:pPr algn="l"/>
            <a:r>
              <a:rPr lang="en-US" sz="2600" dirty="0" smtClean="0"/>
              <a:t>Other Simple </a:t>
            </a:r>
            <a:r>
              <a:rPr lang="en-US" sz="2600" dirty="0" smtClean="0"/>
              <a:t>Plots</a:t>
            </a:r>
            <a:endParaRPr lang="en-US" sz="2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05092"/>
            <a:ext cx="8229600" cy="5105436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571500" indent="-571500">
              <a:buNone/>
            </a:pPr>
            <a:endParaRPr lang="en-US" sz="2400" dirty="0" smtClean="0"/>
          </a:p>
        </p:txBody>
      </p:sp>
      <p:sp>
        <p:nvSpPr>
          <p:cNvPr id="5" name="TextBox 4"/>
          <p:cNvSpPr txBox="1"/>
          <p:nvPr/>
        </p:nvSpPr>
        <p:spPr>
          <a:xfrm>
            <a:off x="375795" y="220285"/>
            <a:ext cx="81684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Chapters 2 &amp; 3 MATLAB Skills</a:t>
            </a:r>
            <a:endParaRPr lang="en-US" dirty="0">
              <a:solidFill>
                <a:prstClr val="white"/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8800" y="1283058"/>
            <a:ext cx="8026400" cy="49657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6487" y="570149"/>
            <a:ext cx="8229600" cy="492405"/>
          </a:xfrm>
        </p:spPr>
        <p:txBody>
          <a:bodyPr anchor="ctr">
            <a:noAutofit/>
          </a:bodyPr>
          <a:lstStyle/>
          <a:p>
            <a:pPr algn="l"/>
            <a:r>
              <a:rPr lang="en-US" sz="2600" dirty="0" smtClean="0"/>
              <a:t>Linear Regression</a:t>
            </a:r>
            <a:endParaRPr lang="en-US" sz="2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05092"/>
            <a:ext cx="8229600" cy="5105436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571500" indent="-571500">
              <a:buNone/>
            </a:pPr>
            <a:endParaRPr lang="en-US" sz="2400" dirty="0" smtClean="0"/>
          </a:p>
        </p:txBody>
      </p:sp>
      <p:sp>
        <p:nvSpPr>
          <p:cNvPr id="5" name="TextBox 4"/>
          <p:cNvSpPr txBox="1"/>
          <p:nvPr/>
        </p:nvSpPr>
        <p:spPr>
          <a:xfrm>
            <a:off x="375795" y="220285"/>
            <a:ext cx="81684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Chapters 2 &amp; 3 MATLAB Skills</a:t>
            </a:r>
            <a:endParaRPr lang="en-US" dirty="0">
              <a:solidFill>
                <a:prstClr val="white"/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9750" y="1257658"/>
            <a:ext cx="8064500" cy="50165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6487" y="570149"/>
            <a:ext cx="8229600" cy="492405"/>
          </a:xfrm>
        </p:spPr>
        <p:txBody>
          <a:bodyPr anchor="ctr">
            <a:noAutofit/>
          </a:bodyPr>
          <a:lstStyle/>
          <a:p>
            <a:pPr algn="l"/>
            <a:r>
              <a:rPr lang="en-US" sz="2600" dirty="0" smtClean="0"/>
              <a:t>Interpolation &amp; Extrapolation</a:t>
            </a:r>
            <a:endParaRPr lang="en-US" sz="2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05092"/>
            <a:ext cx="8229600" cy="5105436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571500" indent="-571500">
              <a:buNone/>
            </a:pPr>
            <a:endParaRPr lang="en-US" sz="2400" dirty="0" smtClean="0"/>
          </a:p>
        </p:txBody>
      </p:sp>
      <p:sp>
        <p:nvSpPr>
          <p:cNvPr id="5" name="TextBox 4"/>
          <p:cNvSpPr txBox="1"/>
          <p:nvPr/>
        </p:nvSpPr>
        <p:spPr>
          <a:xfrm>
            <a:off x="375795" y="220285"/>
            <a:ext cx="81684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Chapters 2 &amp; 3 MATLAB Skills</a:t>
            </a:r>
            <a:endParaRPr lang="en-US" dirty="0">
              <a:solidFill>
                <a:prstClr val="white"/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9059" y="1257658"/>
            <a:ext cx="8051800" cy="50165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6487" y="570149"/>
            <a:ext cx="8229600" cy="492405"/>
          </a:xfrm>
        </p:spPr>
        <p:txBody>
          <a:bodyPr anchor="ctr">
            <a:noAutofit/>
          </a:bodyPr>
          <a:lstStyle/>
          <a:p>
            <a:pPr algn="l"/>
            <a:r>
              <a:rPr lang="en-US" sz="2600" dirty="0" smtClean="0"/>
              <a:t>Correlation Coefficient</a:t>
            </a:r>
            <a:endParaRPr lang="en-US" sz="2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05092"/>
            <a:ext cx="8229600" cy="5105436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571500" indent="-571500">
              <a:buNone/>
            </a:pPr>
            <a:endParaRPr lang="en-US" sz="2400" dirty="0" smtClean="0"/>
          </a:p>
        </p:txBody>
      </p:sp>
      <p:sp>
        <p:nvSpPr>
          <p:cNvPr id="5" name="TextBox 4"/>
          <p:cNvSpPr txBox="1"/>
          <p:nvPr/>
        </p:nvSpPr>
        <p:spPr>
          <a:xfrm>
            <a:off x="375795" y="220285"/>
            <a:ext cx="81684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Chapters 2 &amp; 3 MATLAB Skills</a:t>
            </a:r>
            <a:endParaRPr lang="en-US" dirty="0">
              <a:solidFill>
                <a:prstClr val="white"/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2709" y="1270616"/>
            <a:ext cx="8064500" cy="50165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6487" y="570149"/>
            <a:ext cx="8229600" cy="492405"/>
          </a:xfrm>
        </p:spPr>
        <p:txBody>
          <a:bodyPr anchor="ctr">
            <a:noAutofit/>
          </a:bodyPr>
          <a:lstStyle/>
          <a:p>
            <a:pPr algn="l"/>
            <a:r>
              <a:rPr lang="en-US" sz="2600" dirty="0" smtClean="0"/>
              <a:t>Scripts</a:t>
            </a:r>
            <a:endParaRPr lang="en-US" sz="2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05092"/>
            <a:ext cx="8229600" cy="5105436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571500" indent="-571500"/>
            <a:r>
              <a:rPr lang="en-US" sz="2400" dirty="0" smtClean="0"/>
              <a:t>Rather than typing commands into the Command Window, it is often useful to create a script that </a:t>
            </a:r>
            <a:r>
              <a:rPr lang="en-US" sz="2400" dirty="0" err="1" smtClean="0"/>
              <a:t>Matlab</a:t>
            </a:r>
            <a:r>
              <a:rPr lang="en-US" sz="2400" dirty="0" smtClean="0"/>
              <a:t> executes all at once. </a:t>
            </a:r>
          </a:p>
          <a:p>
            <a:pPr marL="571500" indent="-571500"/>
            <a:r>
              <a:rPr lang="en-US" sz="2400" dirty="0" smtClean="0"/>
              <a:t>As an exercise, familiarize yourself with the steps for creating and running script files. Use Appendix A.4 of </a:t>
            </a:r>
            <a:r>
              <a:rPr lang="en-US" sz="2400" dirty="0" smtClean="0"/>
              <a:t>your textbook as a guide. (In the book, script files are called </a:t>
            </a:r>
            <a:r>
              <a:rPr lang="en-US" sz="2400" dirty="0" err="1" smtClean="0"/>
              <a:t>m</a:t>
            </a:r>
            <a:r>
              <a:rPr lang="en-US" sz="2400" dirty="0" smtClean="0"/>
              <a:t>-files; this is because MATLAB executable files end with .</a:t>
            </a:r>
            <a:r>
              <a:rPr lang="en-US" sz="2400" dirty="0" err="1" smtClean="0"/>
              <a:t>m</a:t>
            </a:r>
            <a:endParaRPr lang="en-US" sz="2400" dirty="0" smtClean="0"/>
          </a:p>
          <a:p>
            <a:pPr marL="571500" indent="-571500"/>
            <a:r>
              <a:rPr lang="en-US" sz="2400" dirty="0" smtClean="0"/>
              <a:t>Now, write and run the </a:t>
            </a:r>
            <a:r>
              <a:rPr lang="en-US" sz="2400" dirty="0" smtClean="0"/>
              <a:t>script file that covers the material we just went through</a:t>
            </a:r>
          </a:p>
          <a:p>
            <a:pPr marL="571500" indent="-571500"/>
            <a:r>
              <a:rPr lang="en-US" sz="2400" dirty="0" smtClean="0"/>
              <a:t>You can find this script on pages 52-53 of the text</a:t>
            </a:r>
            <a:endParaRPr lang="en-US" sz="2400" dirty="0" smtClean="0"/>
          </a:p>
        </p:txBody>
      </p:sp>
      <p:sp>
        <p:nvSpPr>
          <p:cNvPr id="5" name="TextBox 4"/>
          <p:cNvSpPr txBox="1"/>
          <p:nvPr/>
        </p:nvSpPr>
        <p:spPr>
          <a:xfrm>
            <a:off x="375795" y="220285"/>
            <a:ext cx="81684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Chapters 2 &amp; 3 MATLAB Skills</a:t>
            </a:r>
            <a:endParaRPr lang="en-US" dirty="0">
              <a:solidFill>
                <a:prstClr val="white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6487" y="570149"/>
            <a:ext cx="8229600" cy="492405"/>
          </a:xfrm>
        </p:spPr>
        <p:txBody>
          <a:bodyPr anchor="ctr">
            <a:noAutofit/>
          </a:bodyPr>
          <a:lstStyle/>
          <a:p>
            <a:pPr algn="l"/>
            <a:r>
              <a:rPr lang="en-US" sz="2600" dirty="0" smtClean="0"/>
              <a:t>Scatter Plots</a:t>
            </a:r>
            <a:endParaRPr lang="en-US" sz="2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05092"/>
            <a:ext cx="8229600" cy="5105436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571500" indent="-571500">
              <a:buNone/>
            </a:pPr>
            <a:endParaRPr lang="en-US" sz="2400" dirty="0" smtClean="0"/>
          </a:p>
        </p:txBody>
      </p:sp>
      <p:sp>
        <p:nvSpPr>
          <p:cNvPr id="5" name="TextBox 4"/>
          <p:cNvSpPr txBox="1"/>
          <p:nvPr/>
        </p:nvSpPr>
        <p:spPr>
          <a:xfrm>
            <a:off x="375795" y="220285"/>
            <a:ext cx="81684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Chapters 2 &amp; 3 MATLAB Skills</a:t>
            </a:r>
            <a:endParaRPr lang="en-US" dirty="0">
              <a:solidFill>
                <a:prstClr val="white"/>
              </a:solidFill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3400" y="1270358"/>
            <a:ext cx="8077200" cy="49911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6487" y="570149"/>
            <a:ext cx="8229600" cy="492405"/>
          </a:xfrm>
        </p:spPr>
        <p:txBody>
          <a:bodyPr anchor="ctr">
            <a:noAutofit/>
          </a:bodyPr>
          <a:lstStyle/>
          <a:p>
            <a:pPr algn="l"/>
            <a:r>
              <a:rPr lang="en-US" sz="2600" dirty="0" smtClean="0"/>
              <a:t>Scatter Plots</a:t>
            </a:r>
            <a:endParaRPr lang="en-US" sz="2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05092"/>
            <a:ext cx="8229600" cy="5105436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571500" indent="-571500">
              <a:buNone/>
            </a:pPr>
            <a:endParaRPr lang="en-US" sz="2400" dirty="0" smtClean="0"/>
          </a:p>
        </p:txBody>
      </p:sp>
      <p:sp>
        <p:nvSpPr>
          <p:cNvPr id="5" name="TextBox 4"/>
          <p:cNvSpPr txBox="1"/>
          <p:nvPr/>
        </p:nvSpPr>
        <p:spPr>
          <a:xfrm>
            <a:off x="375795" y="220285"/>
            <a:ext cx="81684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Chapters 2 &amp; 3 MATLAB Skills</a:t>
            </a:r>
            <a:endParaRPr lang="en-US" dirty="0">
              <a:solidFill>
                <a:prstClr val="white"/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3400" y="1225134"/>
            <a:ext cx="8077200" cy="5003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6487" y="570149"/>
            <a:ext cx="8229600" cy="492405"/>
          </a:xfrm>
        </p:spPr>
        <p:txBody>
          <a:bodyPr anchor="ctr">
            <a:noAutofit/>
          </a:bodyPr>
          <a:lstStyle/>
          <a:p>
            <a:pPr algn="l"/>
            <a:r>
              <a:rPr lang="en-US" sz="2600" dirty="0" smtClean="0"/>
              <a:t>Scatter Plots</a:t>
            </a:r>
            <a:endParaRPr lang="en-US" sz="2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05092"/>
            <a:ext cx="8229600" cy="5105436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571500" indent="-571500">
              <a:buNone/>
            </a:pPr>
            <a:endParaRPr lang="en-US" sz="2400" dirty="0" smtClean="0"/>
          </a:p>
        </p:txBody>
      </p:sp>
      <p:sp>
        <p:nvSpPr>
          <p:cNvPr id="5" name="TextBox 4"/>
          <p:cNvSpPr txBox="1"/>
          <p:nvPr/>
        </p:nvSpPr>
        <p:spPr>
          <a:xfrm>
            <a:off x="375795" y="220285"/>
            <a:ext cx="81684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Chapters 2 &amp; 3 MATLAB Skills</a:t>
            </a:r>
            <a:endParaRPr lang="en-US" dirty="0">
              <a:solidFill>
                <a:prstClr val="white"/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5841" y="1270358"/>
            <a:ext cx="8026400" cy="49911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6487" y="570149"/>
            <a:ext cx="8229600" cy="492405"/>
          </a:xfrm>
        </p:spPr>
        <p:txBody>
          <a:bodyPr anchor="ctr">
            <a:noAutofit/>
          </a:bodyPr>
          <a:lstStyle/>
          <a:p>
            <a:pPr algn="l"/>
            <a:r>
              <a:rPr lang="en-US" sz="2600" dirty="0" smtClean="0"/>
              <a:t>Scatter Plots</a:t>
            </a:r>
            <a:endParaRPr lang="en-US" sz="2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05092"/>
            <a:ext cx="8229600" cy="5105436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571500" indent="-571500">
              <a:buNone/>
            </a:pPr>
            <a:endParaRPr lang="en-US" sz="2400" dirty="0" smtClean="0"/>
          </a:p>
        </p:txBody>
      </p:sp>
      <p:sp>
        <p:nvSpPr>
          <p:cNvPr id="5" name="TextBox 4"/>
          <p:cNvSpPr txBox="1"/>
          <p:nvPr/>
        </p:nvSpPr>
        <p:spPr>
          <a:xfrm>
            <a:off x="375795" y="220285"/>
            <a:ext cx="81684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Chapters 2 &amp; 3 MATLAB Skills</a:t>
            </a:r>
            <a:endParaRPr lang="en-US" dirty="0">
              <a:solidFill>
                <a:prstClr val="white"/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9750" y="1231484"/>
            <a:ext cx="8064500" cy="49911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6487" y="570149"/>
            <a:ext cx="8229600" cy="492405"/>
          </a:xfrm>
        </p:spPr>
        <p:txBody>
          <a:bodyPr anchor="ctr">
            <a:noAutofit/>
          </a:bodyPr>
          <a:lstStyle/>
          <a:p>
            <a:pPr algn="l"/>
            <a:r>
              <a:rPr lang="en-US" sz="2600" dirty="0" smtClean="0"/>
              <a:t>Scatter Plots</a:t>
            </a:r>
            <a:endParaRPr lang="en-US" sz="2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05092"/>
            <a:ext cx="8229600" cy="5105436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571500" indent="-571500">
              <a:buNone/>
            </a:pPr>
            <a:endParaRPr lang="en-US" sz="2400" dirty="0" smtClean="0"/>
          </a:p>
        </p:txBody>
      </p:sp>
      <p:sp>
        <p:nvSpPr>
          <p:cNvPr id="5" name="TextBox 4"/>
          <p:cNvSpPr txBox="1"/>
          <p:nvPr/>
        </p:nvSpPr>
        <p:spPr>
          <a:xfrm>
            <a:off x="375795" y="220285"/>
            <a:ext cx="81684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Chapters 2 &amp; 3 MATLAB Skills</a:t>
            </a:r>
            <a:endParaRPr lang="en-US" dirty="0">
              <a:solidFill>
                <a:prstClr val="white"/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8800" y="1251050"/>
            <a:ext cx="8026400" cy="5003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6487" y="570149"/>
            <a:ext cx="8229600" cy="492405"/>
          </a:xfrm>
        </p:spPr>
        <p:txBody>
          <a:bodyPr anchor="ctr">
            <a:noAutofit/>
          </a:bodyPr>
          <a:lstStyle/>
          <a:p>
            <a:pPr algn="l"/>
            <a:r>
              <a:rPr lang="en-US" sz="2600" dirty="0" smtClean="0"/>
              <a:t>Scatter Plots</a:t>
            </a:r>
            <a:endParaRPr lang="en-US" sz="2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05092"/>
            <a:ext cx="8229600" cy="5105436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571500" indent="-571500">
              <a:buNone/>
            </a:pPr>
            <a:endParaRPr lang="en-US" sz="2400" dirty="0" smtClean="0"/>
          </a:p>
        </p:txBody>
      </p:sp>
      <p:sp>
        <p:nvSpPr>
          <p:cNvPr id="5" name="TextBox 4"/>
          <p:cNvSpPr txBox="1"/>
          <p:nvPr/>
        </p:nvSpPr>
        <p:spPr>
          <a:xfrm>
            <a:off x="375795" y="220285"/>
            <a:ext cx="81684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Chapters 2 &amp; 3 MATLAB Skills</a:t>
            </a:r>
            <a:endParaRPr lang="en-US" dirty="0">
              <a:solidFill>
                <a:prstClr val="white"/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5150" y="1283058"/>
            <a:ext cx="8013700" cy="49657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6487" y="570149"/>
            <a:ext cx="8229600" cy="492405"/>
          </a:xfrm>
        </p:spPr>
        <p:txBody>
          <a:bodyPr anchor="ctr">
            <a:noAutofit/>
          </a:bodyPr>
          <a:lstStyle/>
          <a:p>
            <a:pPr algn="l"/>
            <a:r>
              <a:rPr lang="en-US" sz="2600" dirty="0" smtClean="0"/>
              <a:t>Scatter Plots</a:t>
            </a:r>
            <a:endParaRPr lang="en-US" sz="2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05092"/>
            <a:ext cx="8229600" cy="5105436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571500" indent="-571500">
              <a:buNone/>
            </a:pPr>
            <a:endParaRPr lang="en-US" sz="2400" dirty="0" smtClean="0"/>
          </a:p>
        </p:txBody>
      </p:sp>
      <p:sp>
        <p:nvSpPr>
          <p:cNvPr id="5" name="TextBox 4"/>
          <p:cNvSpPr txBox="1"/>
          <p:nvPr/>
        </p:nvSpPr>
        <p:spPr>
          <a:xfrm>
            <a:off x="375795" y="220285"/>
            <a:ext cx="81684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Chapters 2 &amp; 3 MATLAB Skills</a:t>
            </a:r>
            <a:endParaRPr lang="en-US" dirty="0">
              <a:solidFill>
                <a:prstClr val="white"/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8800" y="1257400"/>
            <a:ext cx="8026400" cy="49911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6487" y="570149"/>
            <a:ext cx="8229600" cy="492405"/>
          </a:xfrm>
        </p:spPr>
        <p:txBody>
          <a:bodyPr anchor="ctr">
            <a:noAutofit/>
          </a:bodyPr>
          <a:lstStyle/>
          <a:p>
            <a:pPr algn="l"/>
            <a:r>
              <a:rPr lang="en-US" sz="2600" dirty="0" smtClean="0"/>
              <a:t>Other Simple </a:t>
            </a:r>
            <a:r>
              <a:rPr lang="en-US" sz="2600" dirty="0" smtClean="0"/>
              <a:t>Plots</a:t>
            </a:r>
            <a:endParaRPr lang="en-US" sz="2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05092"/>
            <a:ext cx="8229600" cy="5105436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571500" indent="-571500">
              <a:buNone/>
            </a:pPr>
            <a:endParaRPr lang="en-US" sz="2400" dirty="0" smtClean="0"/>
          </a:p>
        </p:txBody>
      </p:sp>
      <p:sp>
        <p:nvSpPr>
          <p:cNvPr id="5" name="TextBox 4"/>
          <p:cNvSpPr txBox="1"/>
          <p:nvPr/>
        </p:nvSpPr>
        <p:spPr>
          <a:xfrm>
            <a:off x="375795" y="220285"/>
            <a:ext cx="81684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Chapters 2 &amp; 3 MATLAB Skills</a:t>
            </a:r>
            <a:endParaRPr lang="en-US" dirty="0">
              <a:solidFill>
                <a:prstClr val="white"/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5150" y="1270358"/>
            <a:ext cx="8013700" cy="49911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5252</TotalTime>
  <Words>276</Words>
  <Application>Microsoft Macintosh PowerPoint</Application>
  <PresentationFormat>On-screen Show (4:3)</PresentationFormat>
  <Paragraphs>45</Paragraphs>
  <Slides>17</Slides>
  <Notes>1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1_Office Theme</vt:lpstr>
      <vt:lpstr>Chapters 2 &amp; 3 MATLAB Skills</vt:lpstr>
      <vt:lpstr>Scatter Plots</vt:lpstr>
      <vt:lpstr>Scatter Plots</vt:lpstr>
      <vt:lpstr>Scatter Plots</vt:lpstr>
      <vt:lpstr>Scatter Plots</vt:lpstr>
      <vt:lpstr>Scatter Plots</vt:lpstr>
      <vt:lpstr>Scatter Plots</vt:lpstr>
      <vt:lpstr>Scatter Plots</vt:lpstr>
      <vt:lpstr>Other Simple Plots</vt:lpstr>
      <vt:lpstr>Other Simple Plots</vt:lpstr>
      <vt:lpstr>Other Simple Plots</vt:lpstr>
      <vt:lpstr>Other Simple Plots</vt:lpstr>
      <vt:lpstr>Other Simple Plots</vt:lpstr>
      <vt:lpstr>Linear Regression</vt:lpstr>
      <vt:lpstr>Interpolation &amp; Extrapolation</vt:lpstr>
      <vt:lpstr>Correlation Coefficient</vt:lpstr>
      <vt:lpstr>Scripts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Lecture 1: Basic Descriptive Statistics</dc:title>
  <dc:creator>Jason Bintz</dc:creator>
  <cp:lastModifiedBy>Jason Bintz</cp:lastModifiedBy>
  <cp:revision>119</cp:revision>
  <dcterms:created xsi:type="dcterms:W3CDTF">2012-08-26T18:00:07Z</dcterms:created>
  <dcterms:modified xsi:type="dcterms:W3CDTF">2012-08-26T21:03:33Z</dcterms:modified>
</cp:coreProperties>
</file>